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59" r:id="rId6"/>
    <p:sldId id="275" r:id="rId7"/>
    <p:sldId id="260" r:id="rId8"/>
    <p:sldId id="267" r:id="rId9"/>
    <p:sldId id="268" r:id="rId10"/>
    <p:sldId id="263" r:id="rId11"/>
    <p:sldId id="264" r:id="rId12"/>
    <p:sldId id="272" r:id="rId13"/>
    <p:sldId id="262" r:id="rId14"/>
    <p:sldId id="265" r:id="rId15"/>
    <p:sldId id="269" r:id="rId16"/>
    <p:sldId id="270" r:id="rId17"/>
    <p:sldId id="26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PAOLO GIULIANI" initials="PG" lastIdx="1" clrIdx="0">
    <p:extLst>
      <p:ext uri="{19B8F6BF-5375-455C-9EA6-DF929625EA0E}">
        <p15:presenceInfo xmlns:p15="http://schemas.microsoft.com/office/powerpoint/2012/main" userId="464f9557face6e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9T17:12:38.620" idx="1">
    <p:pos x="6254" y="240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65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64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9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05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8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2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18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23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70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29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8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471AC-1FBA-4AFE-B11D-690EEDDA96FB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2C2EF-A515-45E7-93F2-F5E99A570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6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02972" y="3823062"/>
            <a:ext cx="7924800" cy="843367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La società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feudale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/>
              <a:t>a cura di Daniela Mainardi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81" y="476155"/>
            <a:ext cx="4129359" cy="29637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714309" y="1830980"/>
            <a:ext cx="321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Ho scelto di inserire un castello feudale in quanto è uno dei simboli architettonici e sociali del feudalesimo.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099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Vassallaggio, beneficio e immunità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4000" dirty="0" smtClean="0"/>
              <a:t>Elementi costitutivi del feudalesimo furono il </a:t>
            </a:r>
            <a:r>
              <a:rPr lang="it-IT" sz="4000" b="1" dirty="0" smtClean="0"/>
              <a:t>vassallaggio, il beneficio e l'immunità.</a:t>
            </a:r>
            <a:r>
              <a:rPr lang="it-IT" sz="4000" dirty="0" smtClean="0"/>
              <a:t> </a:t>
            </a:r>
          </a:p>
          <a:p>
            <a:pPr marL="0" indent="0" algn="r">
              <a:buNone/>
            </a:pPr>
            <a:r>
              <a:rPr lang="it-IT" sz="4000" dirty="0" smtClean="0"/>
              <a:t>Il vassallaggio, come già visto, era il particolare </a:t>
            </a:r>
            <a:r>
              <a:rPr lang="it-IT" sz="4000" b="1" dirty="0" smtClean="0"/>
              <a:t>rapporto di subordinazione tra protettore e protetto. </a:t>
            </a:r>
            <a:r>
              <a:rPr lang="it-IT" sz="4000" dirty="0" smtClean="0"/>
              <a:t>Il vassallaggio si diffuse su vasta scala tra l'VIII e il IX sec. soprattutto per ragioni di carattere militare, ma anche amministrativo.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97676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4000" dirty="0" smtClean="0"/>
              <a:t>Il beneficio consisteva nella concessione di un bene (res), solitamente una terra o un ufficio. Le terre venivano prese dalle proprietà del sovrano, ma spesso erano confiscate alla Chiesa. </a:t>
            </a:r>
          </a:p>
        </p:txBody>
      </p:sp>
    </p:spTree>
    <p:extLst>
      <p:ext uri="{BB962C8B-B14F-4D97-AF65-F5344CB8AC3E}">
        <p14:creationId xmlns:p14="http://schemas.microsoft.com/office/powerpoint/2010/main" val="78793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Immunità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/>
              <a:t>terzo elemento costitutivo del feudalesimo fu l'immunità. Nel diritto romano l'</a:t>
            </a:r>
            <a:r>
              <a:rPr lang="it-IT" dirty="0" err="1"/>
              <a:t>immunitas</a:t>
            </a:r>
            <a:r>
              <a:rPr lang="it-IT" dirty="0"/>
              <a:t> era l'esenzione dal pagamento di alcune tasse personali o patrimoniali, concesso per certi tipi di beni e solo a certe categorie di persone. Già nell'ultimo periodo dell'Impero l'esenzione aveva perso il suo carattere fiscale; con l'immunità venivano delegate a determinate persone alcune funzioni amministrative ed esattive. Fu questa forma di immunità a prevalere nel Medioevo.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337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Ripasso: Carlo Magno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857" y="1249251"/>
            <a:ext cx="8378483" cy="49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Castello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signore di un feudo viveva in un castello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1" y="2272531"/>
            <a:ext cx="8485414" cy="42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468" y="815429"/>
            <a:ext cx="5801784" cy="52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9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818" y="523739"/>
            <a:ext cx="7954868" cy="57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21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1" y="388711"/>
            <a:ext cx="10737669" cy="58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3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FEUDALESIMO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Nell’Europa dell’anno </a:t>
            </a:r>
            <a:r>
              <a:rPr lang="it-IT" dirty="0" smtClean="0"/>
              <a:t>Mille</a:t>
            </a:r>
            <a:r>
              <a:rPr lang="it-IT" dirty="0" smtClean="0"/>
              <a:t>, gli imperatori e i re </a:t>
            </a:r>
            <a:r>
              <a:rPr lang="it-IT" b="1" dirty="0" smtClean="0"/>
              <a:t>dividono il loro regno in tanti territori più piccoli </a:t>
            </a:r>
            <a:r>
              <a:rPr lang="it-IT" dirty="0" smtClean="0"/>
              <a:t>e li affidano a fiduciari chiamati </a:t>
            </a:r>
            <a:r>
              <a:rPr lang="it-IT" b="1" dirty="0" smtClean="0">
                <a:solidFill>
                  <a:srgbClr val="FF0000"/>
                </a:solidFill>
              </a:rPr>
              <a:t>VASSALLI. 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/>
              <a:t>A </a:t>
            </a:r>
            <a:r>
              <a:rPr lang="it-IT" dirty="0" smtClean="0"/>
              <a:t>loro volta </a:t>
            </a:r>
            <a:r>
              <a:rPr lang="it-IT" b="1" dirty="0" smtClean="0"/>
              <a:t>i vassalli dividono i feudi in territori più piccoli </a:t>
            </a:r>
            <a:r>
              <a:rPr lang="it-IT" dirty="0" smtClean="0"/>
              <a:t>e li affidano a persone fedeli: i valvassori, che controllano almeno un castello o un villaggio.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Questa </a:t>
            </a:r>
            <a:r>
              <a:rPr lang="it-IT" dirty="0" smtClean="0"/>
              <a:t>organizzazione sociale si chiama </a:t>
            </a:r>
            <a:r>
              <a:rPr lang="it-IT" dirty="0" smtClean="0"/>
              <a:t>feudalesimo.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423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502" y="580299"/>
            <a:ext cx="7724504" cy="52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6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era organizzata la società?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società era suddivisa in classi sociali con struttura a PIRAMIDE.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96" y="2290354"/>
            <a:ext cx="4219726" cy="36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6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piramide feudale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578" y="1690688"/>
            <a:ext cx="5643154" cy="45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4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INVESTITURA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Il sovrano concedeva al vassallo un beneficio, mediante una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CERIMONIA UFFICIALE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635" y="2596242"/>
            <a:ext cx="4405176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5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cerimonia dell’investitura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177" y="1455557"/>
            <a:ext cx="77658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tre ordini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453" y="1612424"/>
            <a:ext cx="4565332" cy="42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507" y="419235"/>
            <a:ext cx="5801784" cy="53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1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311</Words>
  <Application>Microsoft Office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La società feudale a cura di Daniela Mainardi</vt:lpstr>
      <vt:lpstr>FEUDALESIMO</vt:lpstr>
      <vt:lpstr>Presentazione standard di PowerPoint</vt:lpstr>
      <vt:lpstr>Come era organizzata la società?</vt:lpstr>
      <vt:lpstr>La piramide feudale</vt:lpstr>
      <vt:lpstr>INVESTITURA</vt:lpstr>
      <vt:lpstr>La cerimonia dell’investitura</vt:lpstr>
      <vt:lpstr>I tre ordini </vt:lpstr>
      <vt:lpstr>Presentazione standard di PowerPoint</vt:lpstr>
      <vt:lpstr>Vassallaggio, beneficio e immunità</vt:lpstr>
      <vt:lpstr>Beneficio </vt:lpstr>
      <vt:lpstr>Immunità </vt:lpstr>
      <vt:lpstr>Ripasso: Carlo Magno</vt:lpstr>
      <vt:lpstr>Castello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società feudale</dc:title>
  <dc:creator>PIERPAOLO GIULIANI</dc:creator>
  <cp:lastModifiedBy>PIERPAOLO GIULIANI</cp:lastModifiedBy>
  <cp:revision>18</cp:revision>
  <dcterms:created xsi:type="dcterms:W3CDTF">2019-01-22T17:38:38Z</dcterms:created>
  <dcterms:modified xsi:type="dcterms:W3CDTF">2019-02-19T16:21:25Z</dcterms:modified>
</cp:coreProperties>
</file>