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74" r:id="rId5"/>
    <p:sldId id="257" r:id="rId6"/>
    <p:sldId id="275" r:id="rId7"/>
    <p:sldId id="265" r:id="rId8"/>
    <p:sldId id="270" r:id="rId9"/>
    <p:sldId id="258" r:id="rId10"/>
    <p:sldId id="273" r:id="rId11"/>
    <p:sldId id="262" r:id="rId12"/>
    <p:sldId id="267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BDBC8-FD66-46FC-A633-CDED197D6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AE09D1-917F-46FD-B915-C5F9E7418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2CEAE7-25AE-412D-82C4-73648311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BDA42-98FE-4C0C-9325-C53F3782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D13FB-5AE4-43B3-B4E6-7B32C561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92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39CFD-8B6C-4F44-8338-4B287839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9823B7-8F4D-4C52-923C-E42315918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F0C575-E941-46EF-A55E-E86EC96D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BB4AE-C4D1-42F5-8047-4513B3E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AEC86-5D9B-4CB7-97F7-89812802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07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6D5B73-C0AF-4875-BFA9-D8E842C72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19E1AC-F786-49C5-9F4F-E7586E6AB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3EE569-2E1D-4592-A066-7069748D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D965B3-6704-4EBB-A922-404FE8D6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6D76F3-1068-46DC-8DBF-21EE4D43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10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EA76D-30EC-4CD4-813F-7FFE8411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9E8393-5676-4828-BB96-30181F158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FDB2EF-4E10-4206-B665-84F30A7E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BBC9DF-24BE-4729-8ED3-21D59E49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BC0766-4F98-4FC6-8E1D-AC50252B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4DC39-1DDE-4D68-AF0A-38EE5E8C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73C198-89D7-4070-8D49-BC49390BE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B9F88-3BE7-447C-BF56-F214FC7C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7A4CC-AC0D-4922-9372-C315C4BE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05B62E-FBE5-409E-A442-72AEAAF7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056EB-A254-4FB3-90DE-9C090A2A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3C7AAC-FF2F-4839-BA79-4CA44F7C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493076-514C-4023-860F-9F41B1946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38D876-DD73-44C4-A41D-1FD36CB6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A21F9F-36F3-45A6-8C8F-D93A0A12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ED7479-3B57-401F-ABE5-CA6DF5D5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45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4ACB1-A767-44CC-BBF2-CAFD8D68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BC176E-303C-400D-B627-79C531BD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E6A849-494F-4731-B4A3-3B262FBB3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5B11B0-B3C6-421A-B9C9-79EA74E4F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6389B5-D802-407B-A6DE-BE10230FF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7CFDAC-457C-43A3-8774-AF1394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EB75A0E-843E-4C36-BFEE-21AB96A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23344A-E597-473A-8DBB-C78FC544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70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7F0DF-F017-49B6-B304-E17843D4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2BDB32-7573-493C-AADA-D9E07141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79FA27-924B-433F-B1D5-B4D4EFA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EE7481-1AFB-4E99-8600-49A97F33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2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F1EE35C-E79F-4D65-B3C4-7F28EAEB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A94271-349B-47CE-AEA4-22EB0C24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63A0BA-8123-4DC4-82CC-5649D43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16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EB1C4-77CC-4AF1-BE6B-EC88F2D0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9D71A0-F90D-40C4-83BC-61D53C1E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61EB73-2266-42F2-BA63-31092D0E4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18B04F-90BB-4F3C-BB09-201873CF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8B52C2-B757-4C66-8A42-D1B6A3B3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62D616-8169-4020-A6BB-C1356D2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5296B-88B9-40F1-A694-90C32D74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83C400-6B9D-497C-AF35-E89D0AFCE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025C33-F6B3-402C-89FE-F68A88BB3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419433-58EC-4E66-8C40-62DA9B3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A137C0-A724-49AB-9738-81C4677C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8D3652-237C-4151-847E-C5C758BE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55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BBA6CB-9451-45B0-8E22-6093ABB1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9A6491-C8D7-4D7D-9EBD-A09EDC93B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63FB92-CB37-48E2-B97F-15696C098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0CF3-A7DB-441B-A35E-E5D9038CAAEE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EBA9CA-C54B-4F9D-B739-67D6E9FEA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D65E3C-6CFA-404B-B06C-067EBB4F1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A845-EC9E-45BA-8818-3E96438F6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9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801D5-A2E3-46F2-BA82-35EEB5556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9" y="640081"/>
            <a:ext cx="4786895" cy="3592768"/>
          </a:xfrm>
          <a:noFill/>
        </p:spPr>
        <p:txBody>
          <a:bodyPr>
            <a:normAutofit/>
          </a:bodyPr>
          <a:lstStyle/>
          <a:p>
            <a:pPr algn="l"/>
            <a:r>
              <a:rPr lang="it-IT" dirty="0"/>
              <a:t>Il futurismo in letteratura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E2B98E-C21E-43AD-8056-1F6F8EFF7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9" y="4371278"/>
            <a:ext cx="4786895" cy="1846643"/>
          </a:xfrm>
          <a:noFill/>
        </p:spPr>
        <p:txBody>
          <a:bodyPr>
            <a:normAutofit/>
          </a:bodyPr>
          <a:lstStyle/>
          <a:p>
            <a:pPr algn="l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96F9FD-F91F-40D2-8902-897C42B1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18" y="960109"/>
            <a:ext cx="3715663" cy="4937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925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D00668-244D-4310-9D28-2D48FC15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it-IT" sz="4000"/>
              <a:t>Marinetti…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06A595-6DBF-F4C3-B61A-EC16D840C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23DC59-3F74-4EAF-A513-368A593B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Inventò il Futurismo. Voleva abbattere la tradizione, la morale comune, i sentimenti, la sintassi. </a:t>
            </a:r>
          </a:p>
          <a:p>
            <a:pPr marL="0" indent="0">
              <a:buNone/>
            </a:pPr>
            <a:r>
              <a:rPr lang="it-IT" sz="2000" dirty="0"/>
              <a:t>Fu campione di provocazioni e contraddizioni e fu fascista. </a:t>
            </a:r>
          </a:p>
          <a:p>
            <a:pPr marL="0" indent="0">
              <a:buNone/>
            </a:pPr>
            <a:r>
              <a:rPr lang="it-IT" sz="2000" dirty="0"/>
              <a:t>A 66 anni partì volontario per la Russia.</a:t>
            </a:r>
          </a:p>
        </p:txBody>
      </p:sp>
    </p:spTree>
    <p:extLst>
      <p:ext uri="{BB962C8B-B14F-4D97-AF65-F5344CB8AC3E}">
        <p14:creationId xmlns:p14="http://schemas.microsoft.com/office/powerpoint/2010/main" val="41270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BB88A2-1E2E-444A-B0E7-18E3BCA4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AC99F0-9944-4995-A562-917116C3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/>
              <a:t>Marinetti riassunse i principi fondamentali dei futuristi, che comprendevano un appassionato disgusto per le idee del passato, specialmente per le tradizioni politiche ed artistiche. </a:t>
            </a:r>
          </a:p>
          <a:p>
            <a:pPr marL="0" indent="0">
              <a:buNone/>
            </a:pPr>
            <a:r>
              <a:rPr lang="it-IT" sz="1700" dirty="0"/>
              <a:t>Marinetti e gli altri sposarono l'amore per la velocità, la tecnologia. </a:t>
            </a:r>
          </a:p>
          <a:p>
            <a:pPr marL="0" indent="0">
              <a:buNone/>
            </a:pPr>
            <a:r>
              <a:rPr lang="it-IT" sz="1700" dirty="0"/>
              <a:t>L'automobile, l'aereo, le città industriali avevano tutte un carattere mitico per i futuristi, perché rappresentavano il trionfo tecnologico dell'uomo sulla natura.</a:t>
            </a: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D89218-19C6-51F9-11DE-8A60E07F6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8" r="16003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579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25F691-7DF1-D6C5-1D98-ADC375D8C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" r="1015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D5401F-35E8-40DC-AEA2-66D6D3E6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20657B-A01D-442B-8B18-3C0343C3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/>
              <a:t>Alla base del futurismo fu l'intuizione che la cultura del Novecento non avrebbe potuto non tener conto dei poderosi processi di trasformazione socio-economica in atto: la rapida industrializzazione, la nuova struttura e la nuova funzione delle città, il trionfo della velocità, protagonista dei mezzi di comunicazione (come la radio) e dei mezzi di trasporto (l'automobile, l'aereo e in generale quelli mossi dal motore a scoppio), infine la stessa violenza distruttiva delle nuove armi. </a:t>
            </a:r>
          </a:p>
        </p:txBody>
      </p:sp>
    </p:spTree>
    <p:extLst>
      <p:ext uri="{BB962C8B-B14F-4D97-AF65-F5344CB8AC3E}">
        <p14:creationId xmlns:p14="http://schemas.microsoft.com/office/powerpoint/2010/main" val="241219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E49276-354D-4F01-0F03-42D0482DF4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9448" y="643466"/>
            <a:ext cx="8473104" cy="55710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6DA14BF-914C-4DAF-3E60-8AB5C6B974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83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733BF-4B45-4885-8FC8-1487DD40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1A72BB4-9852-4FD4-B8BA-1A1D5703F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408" y="2916492"/>
            <a:ext cx="4762500" cy="28575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773E0D-BC70-D6FB-4B93-B09792C43E19}"/>
              </a:ext>
            </a:extLst>
          </p:cNvPr>
          <p:cNvSpPr txBox="1"/>
          <p:nvPr/>
        </p:nvSpPr>
        <p:spPr>
          <a:xfrm>
            <a:off x="1216403" y="1690688"/>
            <a:ext cx="8154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Movimento artistico italiano fondato nel 1909 da F.T. Marinetti; basava la propria concezione estetica sul dinamismo, sul culto della modernità e della tecnica, in contrasto polemico con ogni forma di tradizionalismo nelle arti.</a:t>
            </a:r>
          </a:p>
        </p:txBody>
      </p:sp>
    </p:spTree>
    <p:extLst>
      <p:ext uri="{BB962C8B-B14F-4D97-AF65-F5344CB8AC3E}">
        <p14:creationId xmlns:p14="http://schemas.microsoft.com/office/powerpoint/2010/main" val="340876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F0B5EC-8F10-41B1-8286-D739C717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50B611-D04F-4C70-84CF-635F70BE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/>
              <a:t>Filippo Tommaso Marinetti (1876-1944), teorico del futurismo, nacque ad Alessandria d'Egitto, dove compì gli studi liceali; si laureò poi in lettere alla Sorbona di Parigi. </a:t>
            </a:r>
          </a:p>
          <a:p>
            <a:pPr marL="0" indent="0">
              <a:buNone/>
            </a:pPr>
            <a:r>
              <a:rPr lang="it-IT" sz="2000"/>
              <a:t>Scrisse in francese le sue prime opere: I vecchi marinai (Les vieux marins, 1898); La conquista delle stelle (La conquête des étoiles, 1902); Distruzione (Destruction, 1904); la migliore è Il re Baldoria (Le roi Bombance, 1905), tragedia satirica contro la democrazia. </a:t>
            </a:r>
          </a:p>
          <a:p>
            <a:pPr marL="0" indent="0">
              <a:buNone/>
            </a:pPr>
            <a:r>
              <a:rPr lang="it-IT" sz="2000"/>
              <a:t>Dopo la pubblicazione dei primi manifesti futuristi, curò l'antologia Poeti futuristi (1912).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16F869-43C0-95DA-98F3-7E1BFD786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" r="1" b="1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136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5201AE-8AD1-48BB-9518-7A9A09C0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it-IT" sz="5200"/>
              <a:t>Futurismo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9F61DC-DFC5-4513-AA73-8BAB03FA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612" y="1239927"/>
            <a:ext cx="6700136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Ha rappresentato un movimento di avanguardia, per la sua forte e sentita aderenza alla realtà.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Avanguardia = è la denominazione attribuita ai fenomeni del comportamento o dell'opinione intellettuale, soprattutto artistici e letterari, più estremisti, audaci, innovativi, in anticipo sui gusti e sulle conoscenze.</a:t>
            </a:r>
          </a:p>
        </p:txBody>
      </p:sp>
    </p:spTree>
    <p:extLst>
      <p:ext uri="{BB962C8B-B14F-4D97-AF65-F5344CB8AC3E}">
        <p14:creationId xmlns:p14="http://schemas.microsoft.com/office/powerpoint/2010/main" val="203866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57BAF-39DF-435B-9023-BF7FCA60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it-IT" dirty="0"/>
              <a:t>Manifesto del Futurismo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489644-D34F-4784-A555-16809C29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movimento culturale del Futurismo si estese anche nella letteratura; Filippo Tommaso Marinetti pubblicò i princìpi della letteratura futurista nel Manifesto su Le Figaro il 20 febbraio 1909.</a:t>
            </a:r>
          </a:p>
          <a:p>
            <a:endParaRPr lang="it-IT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2ECC7E-416B-4B17-B4A7-55581221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20" y="833418"/>
            <a:ext cx="3903908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50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60A03A-22F4-C710-BD4E-AB32B5448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5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A70321-38A9-4282-A9BD-2F803401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/>
              <a:t>Contenuti del Manifesto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BC39E-3362-42B4-9FEE-4C9F43F3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Fu pubblicato nel febbraio 1909 in forma di declamatoria per fornire una raccolta concisa di pensieri, convinzioni e intenzioni dei Futuristi. </a:t>
            </a:r>
          </a:p>
        </p:txBody>
      </p:sp>
    </p:spTree>
    <p:extLst>
      <p:ext uri="{BB962C8B-B14F-4D97-AF65-F5344CB8AC3E}">
        <p14:creationId xmlns:p14="http://schemas.microsoft.com/office/powerpoint/2010/main" val="398604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2207A6-1577-4D48-BE9F-DBACB0D3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it-IT" sz="4000" dirty="0"/>
              <a:t>Il vitalismo del futurismo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1A8E14-B303-4FE3-94C7-37DE7F2B2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" r="1529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DADC1A-A3B5-4968-B05E-265E35F4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Futurismo si basa sul rifiuto di tutte le forme artistiche tradizionali; cerca un linguaggio adeguato alla nuova civiltà delle macchine e basato sul vitalismo dell'epoca moderna. </a:t>
            </a:r>
          </a:p>
        </p:txBody>
      </p:sp>
    </p:spTree>
    <p:extLst>
      <p:ext uri="{BB962C8B-B14F-4D97-AF65-F5344CB8AC3E}">
        <p14:creationId xmlns:p14="http://schemas.microsoft.com/office/powerpoint/2010/main" val="386920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D6A5C-F0C8-4F27-8A6E-97CA2FC5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467BA7-2E54-4AA0-B247-5C0FC3558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futurismo coinvolge tutte le forme artistiche dando origine a veri e propri capolavori nell'ambito delle arti plastiche e visive. </a:t>
            </a:r>
          </a:p>
          <a:p>
            <a:pPr marL="0" indent="0">
              <a:buNone/>
            </a:pPr>
            <a:r>
              <a:rPr lang="it-IT" sz="2400" dirty="0"/>
              <a:t>Volle essere soprattutto un nuovo costume rivoluzionario di vita individuale e collettiva; per questo si diffuse in vari modi in tutta Europa e finì per anticipare l'ideologia fascista.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E6AC1F-DBC5-4519-A759-E5D049CD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872129"/>
            <a:ext cx="4475531" cy="31104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781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827AD-D14D-4509-AE19-42BB5FB1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84A23A-1C50-457D-B9D7-8AB83619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fondatore del movimento futuristico Filippo Tommaso Marinetti, a Parigi nel 1909, pubblica il primo Manifesto del futurismo.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38346F-9ED3-4C94-AD0A-830579D1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2843213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Il futurismo in letteratura</vt:lpstr>
      <vt:lpstr>Definizione </vt:lpstr>
      <vt:lpstr>Presentazione standard di PowerPoint</vt:lpstr>
      <vt:lpstr>Futurismo </vt:lpstr>
      <vt:lpstr>Manifesto del Futurismo </vt:lpstr>
      <vt:lpstr>Contenuti del Manifesto</vt:lpstr>
      <vt:lpstr>Il vitalismo del futurismo</vt:lpstr>
      <vt:lpstr>Presentazione standard di PowerPoint</vt:lpstr>
      <vt:lpstr>Presentazione standard di PowerPoint</vt:lpstr>
      <vt:lpstr>Marinetti…</vt:lpstr>
      <vt:lpstr>Presentazione standard di PowerPoint</vt:lpstr>
      <vt:lpstr>Presentazione standard di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futurismo in letteratura</dc:title>
  <dc:creator>Daniela Mainardi</dc:creator>
  <cp:lastModifiedBy>Pierpaolo Giuliani</cp:lastModifiedBy>
  <cp:revision>5</cp:revision>
  <dcterms:created xsi:type="dcterms:W3CDTF">2020-05-21T16:38:32Z</dcterms:created>
  <dcterms:modified xsi:type="dcterms:W3CDTF">2024-04-07T17:15:11Z</dcterms:modified>
</cp:coreProperties>
</file>